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0" r:id="rId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3EBF-66E7-48FD-BDC3-BA378E89AB3D}" type="datetimeFigureOut">
              <a:rPr lang="sr-Latn-CS" smtClean="0"/>
              <a:pPr/>
              <a:t>19.12.2013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698C-C06E-467B-AFE9-85445B87628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3EBF-66E7-48FD-BDC3-BA378E89AB3D}" type="datetimeFigureOut">
              <a:rPr lang="sr-Latn-CS" smtClean="0"/>
              <a:pPr/>
              <a:t>19.12.2013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698C-C06E-467B-AFE9-85445B87628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3EBF-66E7-48FD-BDC3-BA378E89AB3D}" type="datetimeFigureOut">
              <a:rPr lang="sr-Latn-CS" smtClean="0"/>
              <a:pPr/>
              <a:t>19.12.2013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698C-C06E-467B-AFE9-85445B87628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3EBF-66E7-48FD-BDC3-BA378E89AB3D}" type="datetimeFigureOut">
              <a:rPr lang="sr-Latn-CS" smtClean="0"/>
              <a:pPr/>
              <a:t>19.12.2013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698C-C06E-467B-AFE9-85445B87628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3EBF-66E7-48FD-BDC3-BA378E89AB3D}" type="datetimeFigureOut">
              <a:rPr lang="sr-Latn-CS" smtClean="0"/>
              <a:pPr/>
              <a:t>19.12.2013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698C-C06E-467B-AFE9-85445B87628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3EBF-66E7-48FD-BDC3-BA378E89AB3D}" type="datetimeFigureOut">
              <a:rPr lang="sr-Latn-CS" smtClean="0"/>
              <a:pPr/>
              <a:t>19.12.2013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698C-C06E-467B-AFE9-85445B87628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3EBF-66E7-48FD-BDC3-BA378E89AB3D}" type="datetimeFigureOut">
              <a:rPr lang="sr-Latn-CS" smtClean="0"/>
              <a:pPr/>
              <a:t>19.12.2013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698C-C06E-467B-AFE9-85445B87628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3EBF-66E7-48FD-BDC3-BA378E89AB3D}" type="datetimeFigureOut">
              <a:rPr lang="sr-Latn-CS" smtClean="0"/>
              <a:pPr/>
              <a:t>19.12.2013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698C-C06E-467B-AFE9-85445B87628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3EBF-66E7-48FD-BDC3-BA378E89AB3D}" type="datetimeFigureOut">
              <a:rPr lang="sr-Latn-CS" smtClean="0"/>
              <a:pPr/>
              <a:t>19.12.2013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698C-C06E-467B-AFE9-85445B87628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3EBF-66E7-48FD-BDC3-BA378E89AB3D}" type="datetimeFigureOut">
              <a:rPr lang="sr-Latn-CS" smtClean="0"/>
              <a:pPr/>
              <a:t>19.12.2013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698C-C06E-467B-AFE9-85445B87628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3EBF-66E7-48FD-BDC3-BA378E89AB3D}" type="datetimeFigureOut">
              <a:rPr lang="sr-Latn-CS" smtClean="0"/>
              <a:pPr/>
              <a:t>19.12.2013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5698C-C06E-467B-AFE9-85445B87628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C3EBF-66E7-48FD-BDC3-BA378E89AB3D}" type="datetimeFigureOut">
              <a:rPr lang="sr-Latn-CS" smtClean="0"/>
              <a:pPr/>
              <a:t>19.12.2013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5698C-C06E-467B-AFE9-85445B876289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Tehnologija spajanja savremenih materijala</a:t>
            </a: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C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b="1" dirty="0" smtClean="0"/>
              <a:t>Zavarivanje pri niskim temperaturama</a:t>
            </a:r>
            <a:endParaRPr lang="sr-Latn-C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dirty="0" smtClean="0"/>
              <a:t>Ispod 0</a:t>
            </a:r>
            <a:r>
              <a:rPr lang="sr-Latn-CS" baseline="30000" dirty="0" smtClean="0"/>
              <a:t>o</a:t>
            </a:r>
            <a:r>
              <a:rPr lang="sr-Latn-CS" dirty="0" smtClean="0"/>
              <a:t>C je povećana brzina hlađenja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sr-Latn-CS" dirty="0" smtClean="0"/>
          </a:p>
          <a:p>
            <a:r>
              <a:rPr lang="sr-Latn-CS" dirty="0" smtClean="0"/>
              <a:t>Problemi:</a:t>
            </a:r>
          </a:p>
          <a:p>
            <a:pPr>
              <a:buNone/>
            </a:pPr>
            <a:endParaRPr lang="sr-Latn-CS" dirty="0" smtClean="0"/>
          </a:p>
          <a:p>
            <a:pPr>
              <a:buFontTx/>
              <a:buChar char="-"/>
            </a:pPr>
            <a:r>
              <a:rPr lang="sr-Latn-CS" dirty="0" smtClean="0"/>
              <a:t>Povećanje sklonosti za vrućim prslinama</a:t>
            </a:r>
          </a:p>
          <a:p>
            <a:pPr>
              <a:buFontTx/>
              <a:buChar char="-"/>
            </a:pPr>
            <a:r>
              <a:rPr lang="sr-Latn-CS" dirty="0" smtClean="0"/>
              <a:t>Povećanje </a:t>
            </a:r>
            <a:r>
              <a:rPr lang="sr-Latn-CS" dirty="0" smtClean="0"/>
              <a:t>poroznosti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ubrzanog</a:t>
            </a:r>
            <a:r>
              <a:rPr lang="en-US" dirty="0" smtClean="0"/>
              <a:t> </a:t>
            </a:r>
            <a:r>
              <a:rPr lang="en-US" dirty="0" err="1" smtClean="0"/>
              <a:t>oćvršćavanja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otežane</a:t>
            </a:r>
            <a:r>
              <a:rPr lang="en-US" dirty="0" smtClean="0"/>
              <a:t> </a:t>
            </a:r>
            <a:r>
              <a:rPr lang="en-US" dirty="0" err="1" smtClean="0"/>
              <a:t>degazacije</a:t>
            </a: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endParaRPr lang="sr-Latn-CS" dirty="0" smtClean="0"/>
          </a:p>
          <a:p>
            <a:r>
              <a:rPr lang="sr-Latn-CS" dirty="0" smtClean="0"/>
              <a:t>Kao rezultat, u određenoj meri se povećava čvrstoća šava, a smanjuje plastičnost/duktilnost.</a:t>
            </a:r>
          </a:p>
          <a:p>
            <a:endParaRPr lang="sr-Latn-CS" dirty="0" smtClean="0"/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sr-Latn-CS" dirty="0" smtClean="0"/>
              <a:t>Osnovne preporuke:</a:t>
            </a:r>
          </a:p>
          <a:p>
            <a:pPr>
              <a:buNone/>
            </a:pPr>
            <a:endParaRPr lang="sr-Latn-CS" dirty="0"/>
          </a:p>
          <a:p>
            <a:pPr>
              <a:buFontTx/>
              <a:buChar char="-"/>
            </a:pPr>
            <a:r>
              <a:rPr lang="sr-Latn-CS" dirty="0" smtClean="0"/>
              <a:t>Upotreba čelika namenjenih za zavarivanje na niskim </a:t>
            </a:r>
            <a:r>
              <a:rPr lang="sr-Latn-CS" dirty="0" smtClean="0"/>
              <a:t>temperaturama</a:t>
            </a:r>
            <a:r>
              <a:rPr lang="en-US" dirty="0" smtClean="0"/>
              <a:t> (</a:t>
            </a:r>
            <a:r>
              <a:rPr lang="en-US" dirty="0" err="1" smtClean="0"/>
              <a:t>mali</a:t>
            </a:r>
            <a:r>
              <a:rPr lang="en-US" dirty="0" smtClean="0"/>
              <a:t> </a:t>
            </a:r>
            <a:r>
              <a:rPr lang="en-US" dirty="0" err="1" smtClean="0"/>
              <a:t>sadržaj</a:t>
            </a:r>
            <a:r>
              <a:rPr lang="en-US" dirty="0" smtClean="0"/>
              <a:t> C, P, S)</a:t>
            </a:r>
            <a:r>
              <a:rPr lang="sr-Latn-CS" dirty="0" smtClean="0"/>
              <a:t>.</a:t>
            </a:r>
            <a:endParaRPr lang="sr-Latn-CS" dirty="0" smtClean="0"/>
          </a:p>
          <a:p>
            <a:pPr>
              <a:buFontTx/>
              <a:buChar char="-"/>
            </a:pP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manja</a:t>
            </a:r>
            <a:r>
              <a:rPr lang="en-US" dirty="0" smtClean="0"/>
              <a:t> </a:t>
            </a:r>
            <a:r>
              <a:rPr lang="en-US" dirty="0" err="1" smtClean="0"/>
              <a:t>koncentracija</a:t>
            </a:r>
            <a:r>
              <a:rPr lang="en-US" dirty="0" smtClean="0"/>
              <a:t> </a:t>
            </a:r>
            <a:r>
              <a:rPr lang="en-US" dirty="0" err="1" smtClean="0"/>
              <a:t>šavova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jednom</a:t>
            </a:r>
            <a:r>
              <a:rPr lang="en-US" dirty="0" smtClean="0"/>
              <a:t> </a:t>
            </a:r>
            <a:r>
              <a:rPr lang="en-US" dirty="0" err="1" smtClean="0"/>
              <a:t>mestu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Izbegavati</a:t>
            </a:r>
            <a:r>
              <a:rPr lang="en-US" dirty="0" smtClean="0"/>
              <a:t> </a:t>
            </a:r>
            <a:r>
              <a:rPr lang="en-US" dirty="0" err="1" smtClean="0"/>
              <a:t>koncentraciju</a:t>
            </a:r>
            <a:r>
              <a:rPr lang="en-US" dirty="0" smtClean="0"/>
              <a:t> </a:t>
            </a:r>
            <a:r>
              <a:rPr lang="en-US" dirty="0" err="1" smtClean="0"/>
              <a:t>napona</a:t>
            </a:r>
            <a:r>
              <a:rPr lang="en-US" dirty="0" smtClean="0"/>
              <a:t> (</a:t>
            </a:r>
            <a:r>
              <a:rPr lang="en-US" dirty="0" err="1" smtClean="0"/>
              <a:t>naglu</a:t>
            </a:r>
            <a:r>
              <a:rPr lang="en-US" dirty="0" smtClean="0"/>
              <a:t> </a:t>
            </a:r>
            <a:r>
              <a:rPr lang="en-US" dirty="0" err="1" smtClean="0"/>
              <a:t>promenu</a:t>
            </a:r>
            <a:r>
              <a:rPr lang="en-US" dirty="0" smtClean="0"/>
              <a:t> </a:t>
            </a:r>
            <a:r>
              <a:rPr lang="en-US" dirty="0" err="1" smtClean="0"/>
              <a:t>preseka</a:t>
            </a:r>
            <a:r>
              <a:rPr lang="en-US" dirty="0" smtClean="0"/>
              <a:t>) – </a:t>
            </a:r>
            <a:r>
              <a:rPr lang="en-US" dirty="0" err="1" smtClean="0"/>
              <a:t>šavovi</a:t>
            </a:r>
            <a:r>
              <a:rPr lang="en-US" dirty="0" smtClean="0"/>
              <a:t> </a:t>
            </a:r>
            <a:r>
              <a:rPr lang="en-US" dirty="0" err="1" smtClean="0"/>
              <a:t>tretirani</a:t>
            </a:r>
            <a:r>
              <a:rPr lang="en-US" dirty="0" smtClean="0"/>
              <a:t> </a:t>
            </a:r>
            <a:r>
              <a:rPr lang="en-US" dirty="0" err="1" smtClean="0"/>
              <a:t>slično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šavovi</a:t>
            </a:r>
            <a:r>
              <a:rPr lang="en-US" dirty="0" smtClean="0"/>
              <a:t> </a:t>
            </a:r>
            <a:r>
              <a:rPr lang="en-US" dirty="0" err="1" smtClean="0"/>
              <a:t>namenjeni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dinamičko</a:t>
            </a:r>
            <a:r>
              <a:rPr lang="en-US" dirty="0" smtClean="0"/>
              <a:t> </a:t>
            </a:r>
            <a:r>
              <a:rPr lang="en-US" dirty="0" err="1" smtClean="0"/>
              <a:t>opterećenje</a:t>
            </a:r>
            <a:r>
              <a:rPr lang="en-US" dirty="0" smtClean="0"/>
              <a:t>.</a:t>
            </a:r>
            <a:endParaRPr lang="sr-Latn-C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Sučeoni</a:t>
            </a:r>
            <a:r>
              <a:rPr lang="en-US" dirty="0" smtClean="0"/>
              <a:t> </a:t>
            </a:r>
            <a:r>
              <a:rPr lang="en-US" dirty="0" err="1" smtClean="0"/>
              <a:t>šavovi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zavareni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obe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mogućstvu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 </a:t>
            </a:r>
            <a:r>
              <a:rPr lang="en-US" dirty="0" err="1" smtClean="0"/>
              <a:t>obe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istovremeno</a:t>
            </a:r>
            <a:r>
              <a:rPr lang="en-US" dirty="0" smtClean="0"/>
              <a:t> – </a:t>
            </a:r>
            <a:r>
              <a:rPr lang="en-US" dirty="0" err="1" smtClean="0"/>
              <a:t>obratiti</a:t>
            </a:r>
            <a:r>
              <a:rPr lang="en-US" dirty="0" smtClean="0"/>
              <a:t> </a:t>
            </a:r>
            <a:r>
              <a:rPr lang="en-US" dirty="0" err="1" smtClean="0"/>
              <a:t>pažnju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omogućen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obe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Čuvanje</a:t>
            </a:r>
            <a:r>
              <a:rPr lang="en-US" dirty="0" smtClean="0"/>
              <a:t> </a:t>
            </a:r>
            <a:r>
              <a:rPr lang="en-US" dirty="0" err="1" smtClean="0"/>
              <a:t>elektroda</a:t>
            </a:r>
            <a:r>
              <a:rPr lang="en-US" dirty="0" smtClean="0"/>
              <a:t>, </a:t>
            </a:r>
            <a:r>
              <a:rPr lang="en-US" dirty="0" err="1" smtClean="0"/>
              <a:t>žica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prahova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temperaturi</a:t>
            </a:r>
            <a:r>
              <a:rPr lang="en-US" dirty="0" smtClean="0"/>
              <a:t> </a:t>
            </a:r>
            <a:r>
              <a:rPr lang="en-US" dirty="0" err="1" smtClean="0"/>
              <a:t>iznad</a:t>
            </a:r>
            <a:r>
              <a:rPr lang="en-US" dirty="0" smtClean="0"/>
              <a:t> 15</a:t>
            </a:r>
            <a:r>
              <a:rPr lang="en-US" baseline="30000" dirty="0" smtClean="0"/>
              <a:t>o</a:t>
            </a:r>
            <a:r>
              <a:rPr lang="en-US" dirty="0" smtClean="0"/>
              <a:t>C, do </a:t>
            </a:r>
            <a:r>
              <a:rPr lang="en-US" dirty="0" err="1" smtClean="0"/>
              <a:t>zavarivanja</a:t>
            </a:r>
            <a:r>
              <a:rPr lang="en-US" dirty="0" smtClean="0"/>
              <a:t> </a:t>
            </a:r>
            <a:r>
              <a:rPr lang="en-US" dirty="0" err="1" smtClean="0"/>
              <a:t>čuvanje</a:t>
            </a:r>
            <a:r>
              <a:rPr lang="en-US" dirty="0" smtClean="0"/>
              <a:t> u </a:t>
            </a:r>
            <a:r>
              <a:rPr lang="en-US" dirty="0" err="1" smtClean="0"/>
              <a:t>izolovanim</a:t>
            </a:r>
            <a:r>
              <a:rPr lang="en-US" dirty="0" smtClean="0"/>
              <a:t> </a:t>
            </a:r>
            <a:r>
              <a:rPr lang="en-US" dirty="0" err="1" smtClean="0"/>
              <a:t>kutijama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vađenje</a:t>
            </a:r>
            <a:r>
              <a:rPr lang="en-US" dirty="0" smtClean="0"/>
              <a:t> </a:t>
            </a:r>
            <a:r>
              <a:rPr lang="en-US" dirty="0" err="1" smtClean="0"/>
              <a:t>neposredno</a:t>
            </a:r>
            <a:r>
              <a:rPr lang="en-US" dirty="0" smtClean="0"/>
              <a:t> 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err="1" smtClean="0"/>
              <a:t>zavarivanje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Podmazivanje</a:t>
            </a:r>
            <a:r>
              <a:rPr lang="en-US" dirty="0" smtClean="0"/>
              <a:t> </a:t>
            </a:r>
            <a:r>
              <a:rPr lang="en-US" dirty="0" err="1" smtClean="0"/>
              <a:t>uređaja</a:t>
            </a:r>
            <a:r>
              <a:rPr lang="en-US" dirty="0" smtClean="0"/>
              <a:t> </a:t>
            </a:r>
            <a:r>
              <a:rPr lang="en-US" dirty="0" err="1" smtClean="0"/>
              <a:t>specijalnim</a:t>
            </a:r>
            <a:r>
              <a:rPr lang="en-US" dirty="0" smtClean="0"/>
              <a:t> </a:t>
            </a:r>
            <a:r>
              <a:rPr lang="en-US" dirty="0" err="1" smtClean="0"/>
              <a:t>uljima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mastima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niskim</a:t>
            </a:r>
            <a:r>
              <a:rPr lang="en-US" dirty="0" smtClean="0"/>
              <a:t> </a:t>
            </a:r>
            <a:r>
              <a:rPr lang="en-US" dirty="0" err="1" smtClean="0"/>
              <a:t>temperaturama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Korišćenje</a:t>
            </a:r>
            <a:r>
              <a:rPr lang="en-US" dirty="0" smtClean="0"/>
              <a:t> </a:t>
            </a:r>
            <a:r>
              <a:rPr lang="en-US" dirty="0" err="1" smtClean="0"/>
              <a:t>jednosmerne</a:t>
            </a:r>
            <a:r>
              <a:rPr lang="en-US" dirty="0" smtClean="0"/>
              <a:t> </a:t>
            </a:r>
            <a:r>
              <a:rPr lang="en-US" dirty="0" err="1" smtClean="0"/>
              <a:t>struje</a:t>
            </a:r>
            <a:r>
              <a:rPr lang="en-US" dirty="0" smtClean="0"/>
              <a:t> –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unos</a:t>
            </a:r>
            <a:r>
              <a:rPr lang="en-US" dirty="0" smtClean="0"/>
              <a:t> </a:t>
            </a:r>
            <a:r>
              <a:rPr lang="en-US" dirty="0" err="1" smtClean="0"/>
              <a:t>toplote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dirty="0" err="1" smtClean="0"/>
              <a:t>Šavovi</a:t>
            </a:r>
            <a:r>
              <a:rPr lang="en-US" dirty="0" smtClean="0"/>
              <a:t> se </a:t>
            </a:r>
            <a:r>
              <a:rPr lang="en-US" dirty="0" err="1" smtClean="0"/>
              <a:t>izvode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prekida</a:t>
            </a:r>
            <a:r>
              <a:rPr lang="en-US" dirty="0" smtClean="0"/>
              <a:t> – </a:t>
            </a:r>
            <a:r>
              <a:rPr lang="en-US" dirty="0" err="1" smtClean="0"/>
              <a:t>izbegavanje</a:t>
            </a:r>
            <a:r>
              <a:rPr lang="en-US" dirty="0" smtClean="0"/>
              <a:t> </a:t>
            </a:r>
            <a:r>
              <a:rPr lang="en-US" dirty="0" err="1" smtClean="0"/>
              <a:t>kratkih</a:t>
            </a:r>
            <a:r>
              <a:rPr lang="en-US" dirty="0" smtClean="0"/>
              <a:t> </a:t>
            </a:r>
            <a:r>
              <a:rPr lang="en-US" dirty="0" err="1" smtClean="0"/>
              <a:t>šavova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Zabranjeno</a:t>
            </a:r>
            <a:r>
              <a:rPr lang="en-US" dirty="0" smtClean="0"/>
              <a:t> </a:t>
            </a:r>
            <a:r>
              <a:rPr lang="en-US" dirty="0" err="1" smtClean="0"/>
              <a:t>ispravljanje</a:t>
            </a:r>
            <a:r>
              <a:rPr lang="en-US" dirty="0" smtClean="0"/>
              <a:t> </a:t>
            </a:r>
            <a:r>
              <a:rPr lang="en-US" dirty="0" err="1" smtClean="0"/>
              <a:t>elemenata</a:t>
            </a:r>
            <a:r>
              <a:rPr lang="en-US" dirty="0" smtClean="0"/>
              <a:t> u </a:t>
            </a:r>
            <a:r>
              <a:rPr lang="en-US" dirty="0" err="1" smtClean="0"/>
              <a:t>hladnom</a:t>
            </a:r>
            <a:r>
              <a:rPr lang="en-US" dirty="0" smtClean="0"/>
              <a:t> </a:t>
            </a:r>
            <a:r>
              <a:rPr lang="en-US" dirty="0" err="1" smtClean="0"/>
              <a:t>stanju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temperaturama</a:t>
            </a:r>
            <a:r>
              <a:rPr lang="en-US" dirty="0" smtClean="0"/>
              <a:t> </a:t>
            </a:r>
            <a:r>
              <a:rPr lang="en-US" dirty="0" err="1" smtClean="0"/>
              <a:t>ispod</a:t>
            </a:r>
            <a:r>
              <a:rPr lang="en-US" dirty="0" smtClean="0"/>
              <a:t> 0</a:t>
            </a:r>
            <a:r>
              <a:rPr lang="en-US" baseline="30000" dirty="0" smtClean="0"/>
              <a:t>o</a:t>
            </a:r>
            <a:r>
              <a:rPr lang="en-US" dirty="0" smtClean="0"/>
              <a:t>C.</a:t>
            </a:r>
          </a:p>
          <a:p>
            <a:r>
              <a:rPr lang="en-US" dirty="0" err="1" smtClean="0"/>
              <a:t>Izbegavati</a:t>
            </a:r>
            <a:r>
              <a:rPr lang="en-US" dirty="0" smtClean="0"/>
              <a:t> </a:t>
            </a:r>
            <a:r>
              <a:rPr lang="en-US" dirty="0" err="1" smtClean="0"/>
              <a:t>udarce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transportu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istovaru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Radno</a:t>
            </a:r>
            <a:r>
              <a:rPr lang="en-US" dirty="0" smtClean="0"/>
              <a:t> </a:t>
            </a:r>
            <a:r>
              <a:rPr lang="en-US" dirty="0" err="1" smtClean="0"/>
              <a:t>mesto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zaštićeno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vetra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kiše</a:t>
            </a:r>
            <a:r>
              <a:rPr lang="en-US" dirty="0" smtClean="0"/>
              <a:t>: </a:t>
            </a:r>
            <a:r>
              <a:rPr lang="en-US" dirty="0" err="1" smtClean="0"/>
              <a:t>vetar</a:t>
            </a:r>
            <a:r>
              <a:rPr lang="en-US" dirty="0" smtClean="0"/>
              <a:t> – </a:t>
            </a:r>
            <a:r>
              <a:rPr lang="en-US" dirty="0" err="1" smtClean="0"/>
              <a:t>ubrzano</a:t>
            </a:r>
            <a:r>
              <a:rPr lang="en-US" dirty="0" smtClean="0"/>
              <a:t> </a:t>
            </a:r>
            <a:r>
              <a:rPr lang="en-US" dirty="0" err="1" smtClean="0"/>
              <a:t>hlađenje</a:t>
            </a:r>
            <a:r>
              <a:rPr lang="en-US" dirty="0" smtClean="0"/>
              <a:t> </a:t>
            </a:r>
            <a:r>
              <a:rPr lang="en-US" dirty="0" err="1" smtClean="0"/>
              <a:t>šava</a:t>
            </a:r>
            <a:r>
              <a:rPr lang="en-US" dirty="0" smtClean="0"/>
              <a:t>, </a:t>
            </a:r>
            <a:r>
              <a:rPr lang="en-US" dirty="0" err="1" smtClean="0"/>
              <a:t>uklanjanje</a:t>
            </a:r>
            <a:r>
              <a:rPr lang="en-US" dirty="0" smtClean="0"/>
              <a:t> </a:t>
            </a:r>
            <a:r>
              <a:rPr lang="en-US" dirty="0" err="1" smtClean="0"/>
              <a:t>zaštitnih</a:t>
            </a:r>
            <a:r>
              <a:rPr lang="en-US" dirty="0" smtClean="0"/>
              <a:t> </a:t>
            </a:r>
            <a:r>
              <a:rPr lang="en-US" dirty="0" err="1" smtClean="0"/>
              <a:t>gasova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višeslojnom</a:t>
            </a:r>
            <a:r>
              <a:rPr lang="en-US" dirty="0" smtClean="0"/>
              <a:t> </a:t>
            </a:r>
            <a:r>
              <a:rPr lang="en-US" dirty="0" err="1" smtClean="0"/>
              <a:t>zavarivanju</a:t>
            </a:r>
            <a:r>
              <a:rPr lang="en-US" dirty="0" smtClean="0"/>
              <a:t> – </a:t>
            </a:r>
            <a:r>
              <a:rPr lang="en-US" dirty="0" err="1" smtClean="0"/>
              <a:t>prva</a:t>
            </a:r>
            <a:r>
              <a:rPr lang="en-US" dirty="0" smtClean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 </a:t>
            </a:r>
            <a:r>
              <a:rPr lang="en-US" dirty="0" err="1" smtClean="0"/>
              <a:t>sloja</a:t>
            </a:r>
            <a:r>
              <a:rPr lang="en-US" dirty="0" smtClean="0"/>
              <a:t> </a:t>
            </a:r>
            <a:r>
              <a:rPr lang="en-US" dirty="0" err="1" smtClean="0"/>
              <a:t>raditi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predgrevanjem</a:t>
            </a:r>
            <a:r>
              <a:rPr lang="en-US" dirty="0" smtClean="0"/>
              <a:t> 180-200</a:t>
            </a:r>
            <a:r>
              <a:rPr lang="en-US" baseline="30000" dirty="0" smtClean="0"/>
              <a:t>o</a:t>
            </a:r>
            <a:r>
              <a:rPr lang="en-US" dirty="0" smtClean="0"/>
              <a:t>C (</a:t>
            </a:r>
            <a:r>
              <a:rPr lang="en-US" dirty="0" err="1" smtClean="0"/>
              <a:t>debljina</a:t>
            </a:r>
            <a:r>
              <a:rPr lang="en-US" dirty="0" smtClean="0"/>
              <a:t> </a:t>
            </a:r>
            <a:r>
              <a:rPr lang="en-US" dirty="0" err="1" smtClean="0"/>
              <a:t>elemenata</a:t>
            </a:r>
            <a:r>
              <a:rPr lang="en-US" dirty="0" smtClean="0"/>
              <a:t> do 60 mm).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debljinu</a:t>
            </a:r>
            <a:r>
              <a:rPr lang="en-US" dirty="0" smtClean="0"/>
              <a:t> </a:t>
            </a:r>
            <a:r>
              <a:rPr lang="en-US" dirty="0" err="1" smtClean="0"/>
              <a:t>preko</a:t>
            </a:r>
            <a:r>
              <a:rPr lang="en-US" dirty="0" smtClean="0"/>
              <a:t> 60 mm, </a:t>
            </a:r>
            <a:r>
              <a:rPr lang="en-US" dirty="0" err="1" smtClean="0"/>
              <a:t>predgrevanje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slojeve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Višeslojne</a:t>
            </a:r>
            <a:r>
              <a:rPr lang="en-US" dirty="0" smtClean="0"/>
              <a:t> </a:t>
            </a:r>
            <a:r>
              <a:rPr lang="en-US" dirty="0" err="1" smtClean="0"/>
              <a:t>šavove</a:t>
            </a:r>
            <a:r>
              <a:rPr lang="en-US" dirty="0" smtClean="0"/>
              <a:t> </a:t>
            </a:r>
            <a:r>
              <a:rPr lang="en-US" dirty="0" err="1" smtClean="0"/>
              <a:t>raditi</a:t>
            </a:r>
            <a:r>
              <a:rPr lang="en-US" dirty="0" smtClean="0"/>
              <a:t> u </a:t>
            </a:r>
            <a:r>
              <a:rPr lang="en-US" dirty="0" err="1" smtClean="0"/>
              <a:t>piramidi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11250" t="72479" r="45625" b="13000"/>
          <a:stretch>
            <a:fillRect/>
          </a:stretch>
        </p:blipFill>
        <p:spPr bwMode="auto">
          <a:xfrm rot="60000">
            <a:off x="850993" y="3873302"/>
            <a:ext cx="7267580" cy="152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r-Latn-CS" dirty="0" smtClean="0"/>
          </a:p>
          <a:p>
            <a:pPr algn="ctr">
              <a:buNone/>
            </a:pPr>
            <a:endParaRPr lang="sr-Latn-CS" dirty="0"/>
          </a:p>
          <a:p>
            <a:pPr algn="ctr">
              <a:buNone/>
            </a:pPr>
            <a:r>
              <a:rPr lang="sr-Latn-CS" dirty="0" smtClean="0"/>
              <a:t>Hvala na pažnji!</a:t>
            </a:r>
            <a:endParaRPr lang="sr-Latn-C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250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Tehnologija spajanja savremenih materijala</vt:lpstr>
      <vt:lpstr>Zavarivanje pri niskim temperaturama</vt:lpstr>
      <vt:lpstr>Slide 3</vt:lpstr>
      <vt:lpstr>Slide 4</vt:lpstr>
      <vt:lpstr>Slide 5</vt:lpstr>
      <vt:lpstr>Slide 6</vt:lpstr>
      <vt:lpstr>Slide 7</vt:lpstr>
    </vt:vector>
  </TitlesOfParts>
  <Company>Corona Computers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spajanja savremenih materijala</dc:title>
  <dc:creator>Korisnik</dc:creator>
  <cp:lastModifiedBy>sebastijan</cp:lastModifiedBy>
  <cp:revision>14</cp:revision>
  <dcterms:created xsi:type="dcterms:W3CDTF">2012-11-26T20:47:56Z</dcterms:created>
  <dcterms:modified xsi:type="dcterms:W3CDTF">2013-12-19T07:55:28Z</dcterms:modified>
</cp:coreProperties>
</file>